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slideLayout" Target="../slideLayouts/slideLayout19.xml"/><Relationship Id="rId11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React Native Context API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power of Context API for efficient state management in your React Native applications. This presentation will guide you through implementation, best practices, and real-world examples.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592"/>
            <a:ext cx="6916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Case: Shopping Cart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040969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040969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040969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040969"/>
            <a:ext cx="3120866" cy="312086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5562957"/>
            <a:ext cx="130428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2"/>
          <p:cNvSpPr/>
          <p:nvPr/>
        </p:nvSpPr>
        <p:spPr>
          <a:xfrm>
            <a:off x="801410" y="557057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029653" y="571428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Items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5375077" y="571428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Add/Remove Functions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716691" y="571428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Calculation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801410" y="622089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29653" y="636460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in context state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5375077" y="636460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through context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716691" y="636460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Derived from context data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7133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API perfectly handles shopping cart state across all screens of an e-commerce app.</a:t>
            </a:r>
            <a:endParaRPr lang="en-US" sz="17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726"/>
            <a:ext cx="50327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Case: Localization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4604"/>
            <a:ext cx="4536519" cy="28036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7123" y="15946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Selection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57123" y="1986915"/>
            <a:ext cx="8279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users to choose their preferred language from a settings screen.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1190"/>
            <a:ext cx="4536519" cy="28036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57123" y="476119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Translation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557123" y="5153501"/>
            <a:ext cx="8279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Dynamically render UI text based on the selected language.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368"/>
            <a:ext cx="82959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NOT to Use Context API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56" y="6212800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1" y="4624626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4624626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920" y="6212800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308741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 Drilling 1-2 Levels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932158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Props are simpler for shallow component trees.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1837" y="2171105"/>
            <a:ext cx="2840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State Logic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6615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Redux offers better tools for complex state.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485221" y="181677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Performance-Critical Parts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6615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triggers widespread re-renders.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830997" y="308741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High-Frequency Updates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9321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optimized for rapidly changing values.</a:t>
            </a:r>
            <a:endParaRPr lang="en-US" sz="1750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587335"/>
            <a:ext cx="7649051" cy="867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+ useReducer Pattern: Context Setup with useReducer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747474" y="1662946"/>
            <a:ext cx="7649051" cy="5981462"/>
          </a:xfrm>
          <a:prstGeom prst="roundRect">
            <a:avLst>
              <a:gd name="adj" fmla="val 975"/>
            </a:avLst>
          </a:prstGeom>
          <a:solidFill>
            <a:srgbClr val="FBE1D0"/>
          </a:solidFill>
          <a:ln/>
        </p:spPr>
      </p:sp>
      <p:sp>
        <p:nvSpPr>
          <p:cNvPr id="5" name="Shape 2"/>
          <p:cNvSpPr/>
          <p:nvPr/>
        </p:nvSpPr>
        <p:spPr>
          <a:xfrm>
            <a:off x="740569" y="1662946"/>
            <a:ext cx="7662863" cy="5981462"/>
          </a:xfrm>
          <a:prstGeom prst="roundRect">
            <a:avLst>
              <a:gd name="adj" fmla="val 348"/>
            </a:avLst>
          </a:prstGeom>
          <a:solidFill>
            <a:srgbClr val="FBE1D0"/>
          </a:solidFill>
          <a:ln/>
        </p:spPr>
      </p:sp>
      <p:sp>
        <p:nvSpPr>
          <p:cNvPr id="6" name="Text 3"/>
          <p:cNvSpPr/>
          <p:nvPr/>
        </p:nvSpPr>
        <p:spPr>
          <a:xfrm>
            <a:off x="879277" y="1767007"/>
            <a:ext cx="7385447" cy="577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//AppContext.js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createContext, useReducer } from 'react';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initialState =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user: null,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theme: 'light',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appReducer = (state, action)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switch (action.type)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case 'UPDATE_USER':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{ ...state, user: action.payload 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case 'TOGGLE_THEME':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{ ...state, theme: state.theme === 'light' ? 'dark' : 'light' 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default: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state;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AppContext = createContext();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AppProvider = ({ children })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[state, dispatch] = useReducer(appReducer, initialState);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&lt;AppContext.Provider value={{ state, dispatch }}&gt;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{children}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&lt;/AppContext.Provider&gt;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988"/>
            <a:ext cx="1193470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+ useReducer Pattern: Using Context in a Component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480661"/>
            <a:ext cx="13042821" cy="6081951"/>
          </a:xfrm>
          <a:prstGeom prst="roundRect">
            <a:avLst>
              <a:gd name="adj" fmla="val 1096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5932" y="1480661"/>
            <a:ext cx="13058537" cy="6081951"/>
          </a:xfrm>
          <a:prstGeom prst="roundRect">
            <a:avLst>
              <a:gd name="adj" fmla="val 392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944642" y="1599724"/>
            <a:ext cx="12741116" cy="584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UserProfile.js
import React, { useContext } from 'react';
import { View, Text, Button } from 'react-native';
import { AppContext } from './AppContext';
const UserProfile = () =&gt; {
  const { state, dispatch } = useContext(AppContext);
  const handleLogin = () =&gt; {
    const userData = { name: 'Alice', email: 'alice@example.com' };
    dispatch({ type: 'UPDATE_USER', payload: userData });
  };
  return (
    &lt;View&gt;
      &lt;Text&gt;User: {state.user ? state.user.name : 'Not logged in'}&lt;/Text&gt;
      &lt;Button title="Login as Alice" onPress={handleLogin} /&gt;
    &lt;/View&gt;
  );
};
export default UserProfile;
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7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+ useReducer Pattern: Wrapping App with Provider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02957"/>
            <a:ext cx="13042821" cy="4694873"/>
          </a:xfrm>
          <a:prstGeom prst="roundRect">
            <a:avLst>
              <a:gd name="adj" fmla="val 2029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702957"/>
            <a:ext cx="13065443" cy="4694873"/>
          </a:xfrm>
          <a:prstGeom prst="roundRect">
            <a:avLst>
              <a:gd name="adj" fmla="val 725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872978"/>
            <a:ext cx="1261181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App.js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AppProvider } from './AppContext';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UserProfile from './UserProfile';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App()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&lt;AppProvider&gt;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&lt;UserProfile /&gt;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&lt;/AppProvider&gt;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4007"/>
            <a:ext cx="663035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API Best Practices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1647" y="1565434"/>
            <a:ext cx="3678674" cy="3406973"/>
          </a:xfrm>
          <a:prstGeom prst="roundRect">
            <a:avLst>
              <a:gd name="adj" fmla="val 251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2744" y="1776532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Separate Contexts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02744" y="2216587"/>
            <a:ext cx="3256478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multiple contexts based on domain rather than one global context.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02744" y="3315891"/>
            <a:ext cx="32564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 context for user state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02744" y="3712845"/>
            <a:ext cx="32564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context for interface state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02744" y="4109799"/>
            <a:ext cx="32564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context for app data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3798" y="1565434"/>
            <a:ext cx="3678674" cy="3406973"/>
          </a:xfrm>
          <a:prstGeom prst="roundRect">
            <a:avLst>
              <a:gd name="adj" fmla="val 251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84896" y="1776532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Structure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84896" y="2216587"/>
            <a:ext cx="325647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context state to minimize re-renders.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84896" y="2990136"/>
            <a:ext cx="325647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frequently changing state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84896" y="3712845"/>
            <a:ext cx="32564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memoization techniques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84896" y="4109799"/>
            <a:ext cx="325647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context consumers placement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1647" y="5175885"/>
            <a:ext cx="7560707" cy="2429708"/>
          </a:xfrm>
          <a:prstGeom prst="roundRect">
            <a:avLst>
              <a:gd name="adj" fmla="val 351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2744" y="5386983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API Surface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002744" y="5827038"/>
            <a:ext cx="713851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 clear, consistent API for each context.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02744" y="6274832"/>
            <a:ext cx="713851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expected usage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02744" y="6671786"/>
            <a:ext cx="713851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helper hooks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02744" y="7068741"/>
            <a:ext cx="713851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proper TypeScript types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1064"/>
            <a:ext cx="716530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Pitfalls and Solutions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78272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01" y="1818799"/>
            <a:ext cx="289203" cy="3614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6697" y="18489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Hell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906697" y="2265759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Nesting too many providers creates "Context Hell." Solution: Compose contexts into a single provider component.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280190" y="326802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01" y="3304103"/>
            <a:ext cx="289203" cy="3614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06697" y="3334226"/>
            <a:ext cx="294382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Unnecessary Re-renders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906697" y="3751064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consumers re-render on any context change. Solution: Split contexts and use memoization strategically.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80190" y="475333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401" y="4789408"/>
            <a:ext cx="289203" cy="361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06697" y="4819531"/>
            <a:ext cx="28530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Default Value Confusion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906697" y="5236369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context value only used when no provider exists. Solution: Always use providers, even with initial null states.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280190" y="623863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401" y="6274713"/>
            <a:ext cx="289203" cy="3614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06697" y="6304836"/>
            <a:ext cx="288107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State Structure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906697" y="6721673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Overly complex context state becomes hard to manage. Solution: Combine with useReducer for clearer state transitions.</a:t>
            </a:r>
            <a:endParaRPr lang="en-US" sz="15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51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767721"/>
            <a:ext cx="1614011" cy="117609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46" y="2322076"/>
            <a:ext cx="287060" cy="3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5514" y="1971794"/>
            <a:ext cx="37330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 all three Context steps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065514" y="2413040"/>
            <a:ext cx="396228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Create, provide, and consume effectively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912400" y="2959775"/>
            <a:ext cx="8873252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994779"/>
            <a:ext cx="3228022" cy="117609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6" y="3403402"/>
            <a:ext cx="287060" cy="3587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2520" y="3198852"/>
            <a:ext cx="392965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the right tool for the job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872520" y="3640098"/>
            <a:ext cx="54628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for medium complexity, Redux for complex state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719405" y="4186833"/>
            <a:ext cx="8066246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221837"/>
            <a:ext cx="4842034" cy="117609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46" y="4630460"/>
            <a:ext cx="287060" cy="3587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9525" y="4425910"/>
            <a:ext cx="54868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Apply performance optimization techniques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679525" y="4867156"/>
            <a:ext cx="548687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contexts and use memoization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526411" y="5413891"/>
            <a:ext cx="7259241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48895"/>
            <a:ext cx="6456164" cy="117609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727" y="5857518"/>
            <a:ext cx="287060" cy="35873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531" y="5652968"/>
            <a:ext cx="57946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Follow established patterns and best practices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7486531" y="6094214"/>
            <a:ext cx="579465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from common use cases and avoid pitfalls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793790" y="685454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API is a powerful tool in React Native development. When used appropriately, it simplifies state management and creates cleaner, more maintainable code.</a:t>
            </a:r>
            <a:endParaRPr lang="en-US" sz="160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812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Context API?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built-in React feature that allows components to share data without prop drilling.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global state accessible to all components within a defined tree.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component structure and improves code maintainability.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Problems Context API Solves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 Drilling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passing props through multiple component levels.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State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shared data to any component in the application.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3882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Communication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distant components to communicate efficiently.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Organization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Separates state logic from UI components.</a:t>
            </a:r>
            <a:endParaRPr lang="en-US" sz="17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2708"/>
            <a:ext cx="642913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1: Creating a Context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656755"/>
            <a:ext cx="7556421" cy="5860018"/>
          </a:xfrm>
          <a:prstGeom prst="roundRect">
            <a:avLst>
              <a:gd name="adj" fmla="val 1463"/>
            </a:avLst>
          </a:prstGeom>
          <a:solidFill>
            <a:srgbClr val="FBE1D0"/>
          </a:solidFill>
          <a:ln/>
        </p:spPr>
      </p:sp>
      <p:sp>
        <p:nvSpPr>
          <p:cNvPr id="5" name="Shape 2"/>
          <p:cNvSpPr/>
          <p:nvPr/>
        </p:nvSpPr>
        <p:spPr>
          <a:xfrm>
            <a:off x="6270069" y="1656755"/>
            <a:ext cx="7576661" cy="5860018"/>
          </a:xfrm>
          <a:prstGeom prst="roundRect">
            <a:avLst>
              <a:gd name="adj" fmla="val 523"/>
            </a:avLst>
          </a:prstGeom>
          <a:solidFill>
            <a:srgbClr val="FBE1D0"/>
          </a:solidFill>
          <a:ln/>
        </p:spPr>
      </p:sp>
      <p:sp>
        <p:nvSpPr>
          <p:cNvPr id="6" name="Text 3"/>
          <p:cNvSpPr/>
          <p:nvPr/>
        </p:nvSpPr>
        <p:spPr>
          <a:xfrm>
            <a:off x="6474143" y="1809750"/>
            <a:ext cx="7168515" cy="555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AuthContext.js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createContext, useState } from 'react';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AuthContext = createContext();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AuthProvider = ({ children }) =&gt; 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[user, setUser] = useState(null);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login = (username) =&gt; 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setUser({ name: username });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logout = () =&gt; 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setUser(null);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&lt;AuthContext.Provider value={{ user, login, logout }}&gt;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{children}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&lt;/AuthContext.Provider&gt;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101"/>
            <a:ext cx="7048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2: Providing Context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48508"/>
            <a:ext cx="13042821" cy="4694873"/>
          </a:xfrm>
          <a:prstGeom prst="roundRect">
            <a:avLst>
              <a:gd name="adj" fmla="val 2029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348508"/>
            <a:ext cx="13065443" cy="4694873"/>
          </a:xfrm>
          <a:prstGeom prst="roundRect">
            <a:avLst>
              <a:gd name="adj" fmla="val 725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518529"/>
            <a:ext cx="1261181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App.js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AuthProvider } from './AuthContext';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HomeScreen from './HomeScreen';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App()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&lt;AuthProvider&gt;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&lt;HomeScreen /&gt;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&lt;/AuthProvider&gt;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636"/>
            <a:ext cx="531435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3: Consuming Context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440894"/>
            <a:ext cx="13042821" cy="6081951"/>
          </a:xfrm>
          <a:prstGeom prst="roundRect">
            <a:avLst>
              <a:gd name="adj" fmla="val 1096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5932" y="1440894"/>
            <a:ext cx="13058537" cy="6081951"/>
          </a:xfrm>
          <a:prstGeom prst="roundRect">
            <a:avLst>
              <a:gd name="adj" fmla="val 392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944642" y="1559957"/>
            <a:ext cx="12741116" cy="584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HomeScreen.js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useContext } from 'react';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Button } from 'react-native';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AuthContext } from './AuthContext';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HomeScreen = () =&gt; {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{ user, login, logout } = useContext(AuthContext);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{user ? (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&lt;Text&gt;Welcome, {user.name}!&lt;/Text&gt;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&lt;Button title="Logout" onPress={logout} /&gt;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 : (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&lt;Button title="Login as John" onPress={() =&gt; login('John')} /&gt;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)}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HomeScreen;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6863"/>
            <a:ext cx="7271861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API vs. Prop Drilling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41" y="1598890"/>
            <a:ext cx="1061680" cy="12739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2413" y="1811179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62413" y="2270284"/>
            <a:ext cx="61993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Props: user={user}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2872859"/>
            <a:ext cx="1061680" cy="12739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2413" y="308514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B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62413" y="3544252"/>
            <a:ext cx="61993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Props: user={user}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41" y="4146828"/>
            <a:ext cx="1061680" cy="12739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2413" y="43591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C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62413" y="4818221"/>
            <a:ext cx="61993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Props: user={user}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41" y="5420797"/>
            <a:ext cx="1061680" cy="12739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2413" y="5633085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D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62413" y="6092190"/>
            <a:ext cx="619934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 uses user data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82241" y="6933605"/>
            <a:ext cx="757951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Context API, Component D can access user data directly without intermediate props.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8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Case: Theme Switching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868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39773" y="3618667"/>
            <a:ext cx="3116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Theme Context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090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light and dark theme objects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5868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Theme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state and toggle function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62868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2828806" y="6660475"/>
            <a:ext cx="3486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Consume in Components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7150894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theme values to styling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6588"/>
            <a:ext cx="634769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Case: Authentication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5635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8165" y="424184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Credentials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08165" y="4683085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login state and user information globally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53777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8165" y="55392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Protected Routes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508165" y="5980509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access to screens based on auth status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75120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8165" y="68366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 Management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08165" y="7277933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refresh tokens and session persistence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2025-05-04T10:45:56Z</dcterms:created>
  <dcterms:modified xsi:type="dcterms:W3CDTF">2025-05-04T10:45:56Z</dcterms:modified>
</cp:coreProperties>
</file>